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74" r:id="rId13"/>
    <p:sldId id="263" r:id="rId14"/>
    <p:sldId id="273" r:id="rId15"/>
    <p:sldId id="264" r:id="rId16"/>
    <p:sldId id="265" r:id="rId17"/>
    <p:sldId id="266"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autoAdjust="0"/>
    <p:restoredTop sz="94660"/>
  </p:normalViewPr>
  <p:slideViewPr>
    <p:cSldViewPr snapToGrid="0">
      <p:cViewPr varScale="1">
        <p:scale>
          <a:sx n="70" d="100"/>
          <a:sy n="70"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19-2-2016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19-2-2016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19-2-2016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19-2-2016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p>
          <a:p>
            <a:r>
              <a:rPr lang="nl-NL" sz="2000" dirty="0" smtClean="0"/>
              <a:t>Onderbouwing 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964" y="0"/>
            <a:ext cx="4849398" cy="6858000"/>
          </a:xfrm>
          <a:prstGeom prst="rect">
            <a:avLst/>
          </a:prstGeom>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54388"/>
            <a:ext cx="5873087" cy="33036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3087" y="0"/>
            <a:ext cx="6318913" cy="3554389"/>
          </a:xfrm>
          <a:prstGeom prst="rect">
            <a:avLst/>
          </a:prstGeom>
        </p:spPr>
      </p:pic>
    </p:spTree>
    <p:extLst>
      <p:ext uri="{BB962C8B-B14F-4D97-AF65-F5344CB8AC3E}">
        <p14:creationId xmlns:p14="http://schemas.microsoft.com/office/powerpoint/2010/main" val="320640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Tijdsinschatting</a:t>
            </a:r>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in Trello</a:t>
            </a:r>
          </a:p>
          <a:p>
            <a:r>
              <a:rPr lang="nl-NL" sz="2000" dirty="0" smtClean="0"/>
              <a:t>Uitleg Taakverdeling</a:t>
            </a:r>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enemies </a:t>
            </a:r>
            <a:r>
              <a:rPr lang="en-US" sz="2000" dirty="0" err="1" smtClean="0"/>
              <a:t>en</a:t>
            </a:r>
            <a:r>
              <a:rPr lang="en-US" sz="2000" dirty="0" smtClean="0"/>
              <a:t> </a:t>
            </a:r>
            <a:r>
              <a:rPr lang="en-US" sz="2000" dirty="0" err="1" smtClean="0"/>
              <a:t>wapens</a:t>
            </a:r>
            <a:r>
              <a:rPr lang="en-US" sz="2000" dirty="0" smtClean="0"/>
              <a:t> (diverse </a:t>
            </a:r>
            <a:r>
              <a:rPr lang="en-US" sz="2000" dirty="0" err="1" smtClean="0"/>
              <a:t>ammo,etc</a:t>
            </a:r>
            <a:r>
              <a:rPr lang="en-US" sz="2000" dirty="0" smtClean="0"/>
              <a:t>.)</a:t>
            </a:r>
          </a:p>
          <a:p>
            <a:endParaRPr lang="en-US" sz="2000" dirty="0"/>
          </a:p>
          <a:p>
            <a:endParaRPr lang="en-US" sz="2000" dirty="0" smtClean="0"/>
          </a:p>
          <a:p>
            <a:endParaRPr lang="nl-NL" sz="2000" dirty="0"/>
          </a:p>
        </p:txBody>
      </p:sp>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564" y="1883347"/>
            <a:ext cx="6861897" cy="480103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10201275" cy="423862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6" y="927821"/>
            <a:ext cx="10144125" cy="5667375"/>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575" y="1518370"/>
            <a:ext cx="8562975" cy="4486275"/>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75" y="1518370"/>
            <a:ext cx="11687175" cy="4467225"/>
          </a:xfrm>
          <a:prstGeom prst="rect">
            <a:avLst/>
          </a:prstGeom>
        </p:spPr>
      </p:pic>
      <p:pic>
        <p:nvPicPr>
          <p:cNvPr id="12" name="Afbeelding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702" y="589492"/>
            <a:ext cx="10153650" cy="5715000"/>
          </a:xfrm>
          <a:prstGeom prst="rect">
            <a:avLst/>
          </a:prstGeom>
        </p:spPr>
      </p:pic>
      <p:pic>
        <p:nvPicPr>
          <p:cNvPr id="13" name="Afbeelding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640" y="1581150"/>
            <a:ext cx="10182225" cy="4210050"/>
          </a:xfrm>
          <a:prstGeom prst="rect">
            <a:avLst/>
          </a:prstGeom>
        </p:spPr>
      </p:pic>
    </p:spTree>
    <p:extLst>
      <p:ext uri="{BB962C8B-B14F-4D97-AF65-F5344CB8AC3E}">
        <p14:creationId xmlns:p14="http://schemas.microsoft.com/office/powerpoint/2010/main" val="283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r>
              <a:rPr lang="en-US" sz="2000" dirty="0" err="1" smtClean="0"/>
              <a:t>Vragen</a:t>
            </a:r>
            <a:r>
              <a:rPr lang="en-US" sz="2000" dirty="0" smtClean="0"/>
              <a:t>?</a:t>
            </a:r>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a:t>Mendes Moreira</a:t>
            </a:r>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Vindingrijkheid</a:t>
            </a:r>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a:bodyPr>
          <a:lstStyle/>
          <a:p>
            <a:pPr marL="0" indent="0">
              <a:buNone/>
            </a:pPr>
            <a:r>
              <a:rPr lang="nl-NL" sz="2000" dirty="0"/>
              <a:t>De Speler zit in een koloniaal cruiser, die gecontroleerd wordt door een high-level AI. De AI wordt corrupt na een fout gelopen </a:t>
            </a:r>
            <a:r>
              <a:rPr lang="nl-NL" sz="2000" dirty="0" err="1"/>
              <a:t>warp</a:t>
            </a:r>
            <a:r>
              <a:rPr lang="nl-NL" sz="2000" dirty="0"/>
              <a:t> en begint alle lagere AI van het schip over te nemen. Met haar nieuwe leger beginnen ze de bemanning en het clientèle af te slachten. De speler wordt uit zijn cryo sleep ontwaakt door een overlevende.</a:t>
            </a:r>
          </a:p>
          <a:p>
            <a:pPr marL="0" indent="0">
              <a:buNone/>
            </a:pPr>
            <a:r>
              <a:rPr lang="nl-NL" sz="2000" dirty="0"/>
              <a:t>De alien livestock op het schip zijn losgebroken en zijn geëvolueerd door het zelfde fenomeen. De dieren vallen van alles aan op het schip. De livestock leven in een geïsoleerd gebied op het schip en de speler moet zich door dit gevaarlijke sectie wanen om bij het CPU te komen. </a:t>
            </a:r>
          </a:p>
          <a:p>
            <a:endParaRPr lang="nl-NL" sz="2000" dirty="0"/>
          </a:p>
          <a:p>
            <a:endParaRPr lang="nl-NL" sz="2000" dirty="0" smtClean="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mechanic</a:t>
            </a:r>
            <a:endParaRPr lang="en-US" dirty="0"/>
          </a:p>
          <a:p>
            <a:pPr lvl="1"/>
            <a:r>
              <a:rPr lang="en-US" dirty="0" smtClean="0"/>
              <a:t>Weapon Mechanic</a:t>
            </a:r>
          </a:p>
          <a:p>
            <a:pPr lvl="1"/>
            <a:r>
              <a:rPr lang="en-US" dirty="0" smtClean="0"/>
              <a:t>Med- </a:t>
            </a:r>
            <a:r>
              <a:rPr lang="en-US" dirty="0" err="1" smtClean="0"/>
              <a:t>en</a:t>
            </a:r>
            <a:r>
              <a:rPr lang="en-US" dirty="0" smtClean="0"/>
              <a:t> </a:t>
            </a:r>
            <a:r>
              <a:rPr lang="en-US" dirty="0" err="1" smtClean="0"/>
              <a:t>StimPacks</a:t>
            </a:r>
            <a:r>
              <a:rPr lang="en-US" dirty="0" smtClean="0"/>
              <a:t> mechanic (</a:t>
            </a:r>
            <a:r>
              <a:rPr lang="en-US" dirty="0" err="1" smtClean="0"/>
              <a:t>uniek</a:t>
            </a:r>
            <a:r>
              <a:rPr lang="en-US" dirty="0" smtClean="0"/>
              <a:t> aspect)</a:t>
            </a:r>
          </a:p>
          <a:p>
            <a:pPr lvl="1"/>
            <a:r>
              <a:rPr lang="en-US" dirty="0" smtClean="0"/>
              <a:t>Loot mechanic</a:t>
            </a:r>
          </a:p>
          <a:p>
            <a:pPr lvl="1"/>
            <a:r>
              <a:rPr lang="en-US" dirty="0" smtClean="0"/>
              <a:t>Alarm mechanic (</a:t>
            </a:r>
            <a:r>
              <a:rPr lang="en-US" dirty="0" err="1" smtClean="0"/>
              <a:t>uniek</a:t>
            </a:r>
            <a:r>
              <a:rPr lang="en-US" dirty="0" smtClean="0"/>
              <a:t> aspect)</a:t>
            </a:r>
          </a:p>
          <a:p>
            <a:pPr lvl="1"/>
            <a:r>
              <a:rPr lang="en-US" dirty="0" smtClean="0"/>
              <a:t>Enemy mechanic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dogs</a:t>
            </a:r>
          </a:p>
          <a:p>
            <a:pPr lvl="1"/>
            <a:r>
              <a:rPr lang="en-US" dirty="0" smtClean="0"/>
              <a:t>Mutated chickens</a:t>
            </a:r>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alien</a:t>
            </a:r>
          </a:p>
          <a:p>
            <a:pPr lvl="1"/>
            <a:r>
              <a:rPr lang="en-US" dirty="0" smtClean="0"/>
              <a:t>Carnivorous plants</a:t>
            </a:r>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280</TotalTime>
  <Words>255</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PowerPoint Presentation</vt:lpstr>
      <vt:lpstr>BackLog</vt:lpstr>
      <vt:lpstr>Trello</vt:lpstr>
      <vt:lpstr>UX / Leveldesign</vt:lpstr>
      <vt:lpstr>Scripting</vt:lpstr>
      <vt:lpstr>Doel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ruben de water</cp:lastModifiedBy>
  <cp:revision>51</cp:revision>
  <dcterms:created xsi:type="dcterms:W3CDTF">2016-02-05T09:21:15Z</dcterms:created>
  <dcterms:modified xsi:type="dcterms:W3CDTF">2016-02-19T13:02:04Z</dcterms:modified>
</cp:coreProperties>
</file>